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2000" dirty="0" smtClean="0"/>
              <a:t>द्वितीयः पाठः</a:t>
            </a: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hi-IN" sz="2000" dirty="0" smtClean="0"/>
              <a:t>दुर्बुद्धि विनश्यति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dirty="0" smtClean="0"/>
              <a:t>इस पाठ के द्वारा विद्यार्थियों को जीवनोपयोगी बातें बताई गई है ।</a:t>
            </a:r>
          </a:p>
          <a:p>
            <a:r>
              <a:rPr lang="hi-IN" dirty="0" smtClean="0"/>
              <a:t>पाठ में नैतिक मूल्यों का महत्व बताया गया है ।</a:t>
            </a:r>
          </a:p>
          <a:p>
            <a:endParaRPr lang="hi-IN" dirty="0"/>
          </a:p>
          <a:p>
            <a:endParaRPr lang="hi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880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/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पाठ सार</a:t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इस पाठ में मुख्य रुप से तीन पात्र हैं , जो छोटे जानवर हैं।दो हंस और एक कछुआ। इस कथा को पंचतंत्र से लिया गया है । कछुआ हंसो की बातों को नहीं मानता है । जिसके फलस्वरुप उसके प्राण चले जाते हैं ।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837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sz="2000" dirty="0" smtClean="0"/>
              <a:t>नैतिक मूल्य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000" dirty="0" smtClean="0"/>
              <a:t>जो अपने मित्र के अच्छे वचनों को नहीं सुनता </a:t>
            </a:r>
          </a:p>
          <a:p>
            <a:r>
              <a:rPr lang="hi-IN" sz="2000" dirty="0" smtClean="0"/>
              <a:t>है उसकी गति उस कछुआ की तरह होता है ,</a:t>
            </a:r>
          </a:p>
          <a:p>
            <a:r>
              <a:rPr lang="hi-IN" sz="2000" dirty="0" smtClean="0"/>
              <a:t>जो आकाश से गिरकर मर जाता है ।</a:t>
            </a:r>
          </a:p>
          <a:p>
            <a:r>
              <a:rPr lang="hi-IN" sz="2000" dirty="0" smtClean="0"/>
              <a:t>इसलिए हमें अपने से बडे की बातों को सुनना </a:t>
            </a:r>
          </a:p>
          <a:p>
            <a:r>
              <a:rPr lang="hi-IN" sz="2000" dirty="0" smtClean="0"/>
              <a:t>और मानना चाहिए ।</a:t>
            </a:r>
            <a:endParaRPr lang="hi-IN" sz="2000" dirty="0"/>
          </a:p>
          <a:p>
            <a:endParaRPr lang="hi-IN" dirty="0" smtClean="0"/>
          </a:p>
          <a:p>
            <a:endParaRPr lang="hi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634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प्रश्नोत्तर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पाठ में दिए सभी प्रश्नों का </a:t>
            </a:r>
            <a:r>
              <a:rPr lang="hi-IN" smtClean="0"/>
              <a:t>उत्तर पाठ के आधार पर स्वयं लिखें ।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621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128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द्वितीयः पाठः दुर्बुद्धि विनश्यति</vt:lpstr>
      <vt:lpstr>   पाठ सार   </vt:lpstr>
      <vt:lpstr>नैतिक मूल्य</vt:lpstr>
      <vt:lpstr>प्रश्नोत्तर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द्वितीयः पाठः दुर्बुद्धि विनश्यति</dc:title>
  <dc:creator>Mukesh</dc:creator>
  <cp:lastModifiedBy>Hai</cp:lastModifiedBy>
  <cp:revision>4</cp:revision>
  <dcterms:created xsi:type="dcterms:W3CDTF">2006-08-16T00:00:00Z</dcterms:created>
  <dcterms:modified xsi:type="dcterms:W3CDTF">2020-04-19T08:41:21Z</dcterms:modified>
</cp:coreProperties>
</file>